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8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06/01/2025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DDF1-DAF2-4DAE-8646-AB3CE85A16C4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034-54E7-4926-9AAF-54D51EBB8238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1DDD-8209-456A-BBF9-19626D79B9CD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11DA-5823-4121-A98E-35E59029112F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4C81F-F79B-67D5-0835-5B970B78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2BF4-EB42-414A-9942-9AFD18E2790C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C3CE-C04A-CD40-948A-0F0D00BC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FE9-768F-8D63-4FAF-429614A4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1CAB-C758-41ED-AC9F-9F6B86309B84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BA22-5E2B-4E21-88B9-9D847FAA808C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5F2F2-CD08-47F9-BD9B-74E176774AA0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303A-7B6B-421C-B92A-375C038C92F8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7223-5560-4BD8-A32B-649A83F55D4C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6A13-DAEA-4E71-898F-3688F642ABE8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64900" y="5930900"/>
            <a:ext cx="927100" cy="9271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BFA3B-89CB-48EE-8F81-0C19E281A0FC}" type="datetime8">
              <a:rPr lang="en-BE" smtClean="0"/>
              <a:t>06/01/2025 15:20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 sz="120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BE" sz="4300" dirty="0"/>
              <a:t>Implementing acceleration structures to optimize a sphere tracing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994"/>
            <a:ext cx="9144000" cy="1655762"/>
          </a:xfrm>
        </p:spPr>
        <p:txBody>
          <a:bodyPr/>
          <a:lstStyle/>
          <a:p>
            <a:r>
              <a:rPr lang="en-BE" dirty="0"/>
              <a:t>Musschoot Adriaan</a:t>
            </a:r>
          </a:p>
          <a:p>
            <a:r>
              <a:rPr lang="en-BE" dirty="0"/>
              <a:t>Supervisor – Samyn Koen</a:t>
            </a:r>
          </a:p>
          <a:p>
            <a:r>
              <a:rPr lang="en-BE" dirty="0"/>
              <a:t>Coach – Geeroms Kasper</a:t>
            </a:r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4C6B0-4ED2-1C1F-D276-833FB58E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4DBD-40D7-A23C-73DC-295FCFEF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  <p:pic>
        <p:nvPicPr>
          <p:cNvPr id="10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9DBD3D4C-6FF7-9E97-62EB-8D37834856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92" y="3231596"/>
            <a:ext cx="2343122" cy="2231545"/>
          </a:xfrm>
        </p:spPr>
      </p:pic>
      <p:pic>
        <p:nvPicPr>
          <p:cNvPr id="15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080CF878-88A4-5930-296A-5558487529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30" y="3006726"/>
            <a:ext cx="2586927" cy="2463740"/>
          </a:xfrm>
        </p:spPr>
      </p:pic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/>
              <a:t>BVH-tree</a:t>
            </a:r>
            <a:r>
              <a:rPr lang="en-BE" dirty="0"/>
              <a:t> </a:t>
            </a: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00EC8-921B-632A-5514-C997B8D5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788D-E54D-B6B8-6077-851430E7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3AA98-2ED8-9602-AD9E-F141484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94" y="593387"/>
            <a:ext cx="5863584" cy="55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 usage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01C2-36DD-E728-ECC3-A86EAFA5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9A281-862A-4E85-9217-8FFD54A5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  <p:pic>
        <p:nvPicPr>
          <p:cNvPr id="3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01189827-655F-C7E4-A1A8-3D7D0C8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51" y="793300"/>
            <a:ext cx="2677316" cy="2549825"/>
          </a:xfrm>
          <a:prstGeom prst="rect">
            <a:avLst/>
          </a:prstGeom>
        </p:spPr>
      </p:pic>
      <p:pic>
        <p:nvPicPr>
          <p:cNvPr id="4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3741D25F-AB58-9A8D-FAB1-EA78CFC4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09940"/>
            <a:ext cx="2382329" cy="2268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51382"/>
            <a:ext cx="6125018" cy="40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42454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0.0869ms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0.0211ms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43806-EA30-8BF5-BA45-F0E3C56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95FF7-4F59-C3FE-D996-FB4CCF69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76" y="1690688"/>
            <a:ext cx="1566923" cy="156692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8"/>
            <a:ext cx="1566923" cy="156692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/>
              <a:t>BVH-tree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EA518-5840-0CB5-10C3-7247FBB9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5E8D2-C267-A97C-554E-C1CF21B8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For each pixel cast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March forward along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Retrieve the distance value to the scene</a:t>
            </a:r>
          </a:p>
          <a:p>
            <a:pPr marL="285750" indent="-285750">
              <a:buFontTx/>
              <a:buChar char="-"/>
            </a:pPr>
            <a:r>
              <a:rPr lang="en-BE" dirty="0"/>
              <a:t>Objects represented by SDFs</a:t>
            </a:r>
          </a:p>
          <a:p>
            <a:pPr marL="285750" indent="-285750">
              <a:buFontTx/>
              <a:buChar char="-"/>
            </a:pPr>
            <a:r>
              <a:rPr lang="en-BE" dirty="0"/>
              <a:t>Small memory footprint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579F-8814-7BA5-95A5-9C839B20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0DB4-C33B-CE10-394F-87A0614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Many steps for each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Heavy computations complex shapes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3795-91B9-49AB-0B70-AEC3D845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B86A-01F6-EA27-0511-83D5D9E3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  <p:pic>
        <p:nvPicPr>
          <p:cNvPr id="3088" name="Picture 16" descr="Mandelbulb — Wikipédia">
            <a:extLst>
              <a:ext uri="{FF2B5EF4-FFF2-40B4-BE49-F238E27FC236}">
                <a16:creationId xmlns:a16="http://schemas.microsoft.com/office/drawing/2014/main" id="{467AF2EC-CC87-65A7-4D8A-AA9567E483B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AABB // early out</a:t>
            </a:r>
          </a:p>
          <a:p>
            <a:pPr marL="285750" indent="-285750">
              <a:buFontTx/>
              <a:buChar char="-"/>
            </a:pPr>
            <a:r>
              <a:rPr lang="en-BE" dirty="0"/>
              <a:t>BVH-tree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B71B-89A4-7CB6-63FD-35D3B017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E66-E6C6-1667-5E2A-5C56048E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  <p:pic>
        <p:nvPicPr>
          <p:cNvPr id="3088" name="Picture 16" descr="Mandelbulb — Wikipédia">
            <a:extLst>
              <a:ext uri="{FF2B5EF4-FFF2-40B4-BE49-F238E27FC236}">
                <a16:creationId xmlns:a16="http://schemas.microsoft.com/office/drawing/2014/main" id="{2137694D-DDBD-91C0-CD31-2189F073F9A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pic>
        <p:nvPicPr>
          <p:cNvPr id="14" name="Content Placeholder 13" descr="A red letter o in a circle&#10;&#10;Description automatically generated">
            <a:extLst>
              <a:ext uri="{FF2B5EF4-FFF2-40B4-BE49-F238E27FC236}">
                <a16:creationId xmlns:a16="http://schemas.microsoft.com/office/drawing/2014/main" id="{4DF56486-7D20-BD95-48F4-F4F1CD8A14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1" y="3051969"/>
            <a:ext cx="2590800" cy="25908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pic>
        <p:nvPicPr>
          <p:cNvPr id="16" name="Content Placeholder 15" descr="A black and red sign with a red o&#10;&#10;Description automatically generated">
            <a:extLst>
              <a:ext uri="{FF2B5EF4-FFF2-40B4-BE49-F238E27FC236}">
                <a16:creationId xmlns:a16="http://schemas.microsoft.com/office/drawing/2014/main" id="{B7DD6D98-651B-DD15-AF89-57AF4BEC74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81" y="2990056"/>
            <a:ext cx="2714625" cy="271462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F71B1-FF49-6429-E88F-F2A6B652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23CF-5CE5-AD03-E537-06813723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D4903-9D3B-E91F-D20E-C97216691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3B27CA-566C-4D27-2CF9-ABFD93292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4E4D97-B730-49D0-6ED4-D61024CB983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BE" dirty="0"/>
              <a:t>Enclose SDF in each axis and each direction in wall of points</a:t>
            </a:r>
          </a:p>
          <a:p>
            <a:r>
              <a:rPr lang="en-BE" dirty="0"/>
              <a:t>March each wall towards centre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25853-CE68-8B0F-67F7-CC1B10BC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90130-CB5C-2570-2F2C-4BB9975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D8CFF-F355-8768-FD1E-DDAFE744E6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Enclose SDF in sphere of points</a:t>
            </a:r>
          </a:p>
          <a:p>
            <a:r>
              <a:rPr lang="en-BE" dirty="0"/>
              <a:t>Shrink sphere</a:t>
            </a:r>
          </a:p>
        </p:txBody>
      </p:sp>
      <p:pic>
        <p:nvPicPr>
          <p:cNvPr id="1028" name="Picture 4" descr="Sphere with lines of longitude and latitude - Unity Engine - Unity  Discussions">
            <a:extLst>
              <a:ext uri="{FF2B5EF4-FFF2-40B4-BE49-F238E27FC236}">
                <a16:creationId xmlns:a16="http://schemas.microsoft.com/office/drawing/2014/main" id="{672FA8EF-0B80-C234-6384-3FF35ADF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16" y="3821113"/>
            <a:ext cx="3042184" cy="22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transparent box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5EB1CA-C370-FDAA-E85A-5713E8F57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17" y="4061056"/>
            <a:ext cx="2161795" cy="2041695"/>
          </a:xfrm>
          <a:prstGeom prst="rect">
            <a:avLst/>
          </a:prstGeom>
        </p:spPr>
      </p:pic>
      <p:pic>
        <p:nvPicPr>
          <p:cNvPr id="1042" name="Picture 18" descr="Mandelbulb — Wikipédia">
            <a:extLst>
              <a:ext uri="{FF2B5EF4-FFF2-40B4-BE49-F238E27FC236}">
                <a16:creationId xmlns:a16="http://schemas.microsoft.com/office/drawing/2014/main" id="{2EF8B670-9D11-1E4E-D30F-30C742B1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89" y="4621939"/>
            <a:ext cx="679983" cy="67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Mandelbulb — Wikipédia">
            <a:extLst>
              <a:ext uri="{FF2B5EF4-FFF2-40B4-BE49-F238E27FC236}">
                <a16:creationId xmlns:a16="http://schemas.microsoft.com/office/drawing/2014/main" id="{D3157E90-08CD-E140-F750-29C13A67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322" y="4741910"/>
            <a:ext cx="679983" cy="67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216B7-CBFA-C233-1B70-BD7BD9CF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FB97-492B-A412-0E07-9303B209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  <p:pic>
        <p:nvPicPr>
          <p:cNvPr id="12" name="Content Placeholder 15" descr="A black and red sign with a red o&#10;&#10;Description automatically generated">
            <a:extLst>
              <a:ext uri="{FF2B5EF4-FFF2-40B4-BE49-F238E27FC236}">
                <a16:creationId xmlns:a16="http://schemas.microsoft.com/office/drawing/2014/main" id="{A8638FB9-DD94-1D38-7042-4122D286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83" y="1302379"/>
            <a:ext cx="1650671" cy="1650671"/>
          </a:xfrm>
          <a:prstGeom prst="rect">
            <a:avLst/>
          </a:prstGeom>
        </p:spPr>
      </p:pic>
      <p:pic>
        <p:nvPicPr>
          <p:cNvPr id="17" name="Content Placeholder 13" descr="A red letter o in a circle&#10;&#10;Description automatically generated">
            <a:extLst>
              <a:ext uri="{FF2B5EF4-FFF2-40B4-BE49-F238E27FC236}">
                <a16:creationId xmlns:a16="http://schemas.microsoft.com/office/drawing/2014/main" id="{23B0562E-4098-28C3-4667-EBB5D23E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64" y="3652523"/>
            <a:ext cx="1650671" cy="1650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238688"/>
            <a:ext cx="6566552" cy="2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02142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912B77-28CC-6D81-7BD0-BE39EC9D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374483-3409-5763-8610-39C5DD2F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08" y="1975497"/>
            <a:ext cx="957191" cy="1219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582" y="1975495"/>
            <a:ext cx="1099832" cy="1219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457" y="1975494"/>
            <a:ext cx="861349" cy="12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8634-E4B7-576B-58B1-FBB9AFF1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A687D-B56B-384F-79BB-91413EBE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D9435C2-C373-2C84-6732-619E136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900" y="887188"/>
            <a:ext cx="4576200" cy="50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385</Words>
  <Application>Microsoft Office PowerPoint</Application>
  <PresentationFormat>Widescreen</PresentationFormat>
  <Paragraphs>106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Wingdings</vt:lpstr>
      <vt:lpstr>Office Theme</vt:lpstr>
      <vt:lpstr>Implementing acceleration structures to optimize a sphere tracing ray marcher</vt:lpstr>
      <vt:lpstr>Sphere tracing </vt:lpstr>
      <vt:lpstr>Sphere tracing is slow</vt:lpstr>
      <vt:lpstr>Acceleration structures</vt:lpstr>
      <vt:lpstr>Early out</vt:lpstr>
      <vt:lpstr>Early out construction</vt:lpstr>
      <vt:lpstr>Early out usage</vt:lpstr>
      <vt:lpstr>Comparison early out</vt:lpstr>
      <vt:lpstr>BVH-tree</vt:lpstr>
      <vt:lpstr>BVH-tree</vt:lpstr>
      <vt:lpstr>BVH-tree construction</vt:lpstr>
      <vt:lpstr>BVH-tree usage</vt:lpstr>
      <vt:lpstr>Comparison early out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122</cp:revision>
  <dcterms:created xsi:type="dcterms:W3CDTF">2025-01-05T16:33:39Z</dcterms:created>
  <dcterms:modified xsi:type="dcterms:W3CDTF">2025-01-06T14:39:54Z</dcterms:modified>
</cp:coreProperties>
</file>